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rsrutgers.github.io/fithub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965201"/>
            <a:ext cx="9703545" cy="3329580"/>
          </a:xfrm>
        </p:spPr>
        <p:txBody>
          <a:bodyPr/>
          <a:lstStyle/>
          <a:p>
            <a:pPr algn="ctr"/>
            <a:r>
              <a:rPr lang="en-US" sz="4000" i="1" dirty="0" smtClean="0"/>
              <a:t>Rutgers Bootcamp </a:t>
            </a:r>
            <a:br>
              <a:rPr lang="en-US" sz="4000" i="1" dirty="0" smtClean="0"/>
            </a:br>
            <a:r>
              <a:rPr lang="en-US" sz="4000" i="1" dirty="0" smtClean="0"/>
              <a:t>&lt;section&gt;</a:t>
            </a:r>
            <a:endParaRPr lang="en-US" sz="3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398562"/>
            <a:ext cx="9703544" cy="861420"/>
          </a:xfrm>
        </p:spPr>
        <p:txBody>
          <a:bodyPr/>
          <a:lstStyle/>
          <a:p>
            <a:pPr algn="ctr"/>
            <a:r>
              <a:rPr lang="en-US" i="1" dirty="0" smtClean="0"/>
              <a:t>Group: </a:t>
            </a:r>
            <a:r>
              <a:rPr lang="en-US" i="1" dirty="0"/>
              <a:t>Stephen </a:t>
            </a:r>
            <a:r>
              <a:rPr lang="en-US" i="1" dirty="0" smtClean="0"/>
              <a:t>McLaughlin, Raymundo Ojeda, and Kelly Quinn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1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FitHub?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1853248"/>
            <a:ext cx="3506787" cy="4395151"/>
          </a:xfrm>
        </p:spPr>
        <p:txBody>
          <a:bodyPr/>
          <a:lstStyle/>
          <a:p>
            <a:r>
              <a:rPr lang="en-US" dirty="0"/>
              <a:t>“One stop </a:t>
            </a:r>
            <a:r>
              <a:rPr lang="en-US" dirty="0" smtClean="0"/>
              <a:t>shop”</a:t>
            </a:r>
          </a:p>
          <a:p>
            <a:endParaRPr lang="en-US" dirty="0"/>
          </a:p>
          <a:p>
            <a:r>
              <a:rPr lang="en-US" dirty="0" smtClean="0"/>
              <a:t>Who is the ideal user of FitHub?</a:t>
            </a:r>
          </a:p>
          <a:p>
            <a:endParaRPr lang="en-US" dirty="0" smtClean="0"/>
          </a:p>
          <a:p>
            <a:r>
              <a:rPr lang="en-US" dirty="0" smtClean="0"/>
              <a:t>Resource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53248"/>
            <a:ext cx="6856044" cy="363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8243889" cy="1400530"/>
          </a:xfrm>
        </p:spPr>
        <p:txBody>
          <a:bodyPr/>
          <a:lstStyle/>
          <a:p>
            <a:r>
              <a:rPr lang="en-US" dirty="0" smtClean="0"/>
              <a:t>Solving this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72500" y="2061136"/>
            <a:ext cx="3314700" cy="4195481"/>
          </a:xfrm>
        </p:spPr>
        <p:txBody>
          <a:bodyPr/>
          <a:lstStyle/>
          <a:p>
            <a:r>
              <a:rPr lang="en-US" dirty="0" smtClean="0"/>
              <a:t>Provides an integrated platform</a:t>
            </a:r>
          </a:p>
          <a:p>
            <a:pPr lvl="1"/>
            <a:r>
              <a:rPr lang="en-US" dirty="0" smtClean="0"/>
              <a:t>Exercise</a:t>
            </a:r>
          </a:p>
          <a:p>
            <a:pPr lvl="1"/>
            <a:r>
              <a:rPr lang="en-US" dirty="0" smtClean="0"/>
              <a:t>Nutrition</a:t>
            </a:r>
          </a:p>
          <a:p>
            <a:pPr lvl="1"/>
            <a:r>
              <a:rPr lang="en-US" dirty="0" smtClean="0"/>
              <a:t>Socialization</a:t>
            </a:r>
          </a:p>
          <a:p>
            <a:r>
              <a:rPr lang="en-US" dirty="0" smtClean="0"/>
              <a:t>“Quick look” homepage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061136"/>
            <a:ext cx="8254184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0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4014790" cy="4395151"/>
          </a:xfrm>
        </p:spPr>
        <p:txBody>
          <a:bodyPr/>
          <a:lstStyle/>
          <a:p>
            <a:r>
              <a:rPr lang="en-US" dirty="0" smtClean="0"/>
              <a:t>My god, the APIs!</a:t>
            </a:r>
          </a:p>
          <a:p>
            <a:pPr lvl="1"/>
            <a:r>
              <a:rPr lang="en-US" dirty="0" smtClean="0"/>
              <a:t>Nutritionix</a:t>
            </a:r>
          </a:p>
          <a:p>
            <a:pPr lvl="1"/>
            <a:r>
              <a:rPr lang="en-US" dirty="0" smtClean="0"/>
              <a:t>Youtube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eetup</a:t>
            </a:r>
          </a:p>
          <a:p>
            <a:endParaRPr lang="en-US" dirty="0" smtClean="0"/>
          </a:p>
          <a:p>
            <a:r>
              <a:rPr lang="en-US" dirty="0" smtClean="0"/>
              <a:t>Online Libraries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Bootstrap 4.0 beta</a:t>
            </a:r>
          </a:p>
          <a:p>
            <a:pPr lvl="1"/>
            <a:r>
              <a:rPr lang="en-US" dirty="0" smtClean="0"/>
              <a:t>Moment.js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75" y="266972"/>
            <a:ext cx="5191260" cy="2920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63" y="2638360"/>
            <a:ext cx="3107425" cy="1965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25" y="4050823"/>
            <a:ext cx="4461575" cy="18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7282"/>
          </a:xfrm>
        </p:spPr>
        <p:txBody>
          <a:bodyPr/>
          <a:lstStyle/>
          <a:p>
            <a:r>
              <a:rPr lang="en-US" sz="3200" dirty="0" smtClean="0"/>
              <a:t>App Demonstration</a:t>
            </a:r>
            <a:r>
              <a:rPr lang="mr-IN" sz="3200" dirty="0" smtClean="0"/>
              <a:t>…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200" u="sng" dirty="0">
                <a:hlinkClick r:id="rId2"/>
              </a:rPr>
              <a:t> https://qrsrutgers.github.io/fithub/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3947091"/>
            <a:ext cx="5679723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266875"/>
            <a:ext cx="5679722" cy="2555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1268437"/>
            <a:ext cx="5679723" cy="2554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947091"/>
            <a:ext cx="567972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6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8600" y="452718"/>
            <a:ext cx="2590800" cy="868082"/>
          </a:xfrm>
        </p:spPr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8600" y="1964018"/>
            <a:ext cx="3737953" cy="4195481"/>
          </a:xfrm>
        </p:spPr>
        <p:txBody>
          <a:bodyPr/>
          <a:lstStyle/>
          <a:p>
            <a:r>
              <a:rPr lang="en-US" dirty="0" smtClean="0"/>
              <a:t>Firebase!</a:t>
            </a:r>
          </a:p>
          <a:p>
            <a:r>
              <a:rPr lang="en-US" dirty="0" smtClean="0"/>
              <a:t>Master reset function</a:t>
            </a:r>
          </a:p>
          <a:p>
            <a:pPr lvl="1"/>
            <a:r>
              <a:rPr lang="en-US" dirty="0" smtClean="0"/>
              <a:t>based on moment.js new date</a:t>
            </a:r>
          </a:p>
          <a:p>
            <a:pPr lvl="1"/>
            <a:r>
              <a:rPr lang="en-US" dirty="0" smtClean="0"/>
              <a:t>Last login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1" y="3300192"/>
            <a:ext cx="6973889" cy="3423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1" y="291644"/>
            <a:ext cx="6973889" cy="28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4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1098</TotalTime>
  <Words>82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Century Gothic</vt:lpstr>
      <vt:lpstr>Mangal</vt:lpstr>
      <vt:lpstr>Wingdings 3</vt:lpstr>
      <vt:lpstr>Arial</vt:lpstr>
      <vt:lpstr>Ion</vt:lpstr>
      <vt:lpstr>Rutgers Bootcamp  &lt;section&gt;</vt:lpstr>
      <vt:lpstr>Why use FitHub?</vt:lpstr>
      <vt:lpstr>Solving this…</vt:lpstr>
      <vt:lpstr>Steps to Build</vt:lpstr>
      <vt:lpstr>App Demonstration…  https://qrsrutgers.github.io/fithub/  </vt:lpstr>
      <vt:lpstr>Updates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Rutgers Bootcamp </dc:title>
  <dc:creator>Kelly Quinn</dc:creator>
  <cp:lastModifiedBy>Kelly Quinn</cp:lastModifiedBy>
  <cp:revision>13</cp:revision>
  <dcterms:created xsi:type="dcterms:W3CDTF">2017-10-13T17:56:51Z</dcterms:created>
  <dcterms:modified xsi:type="dcterms:W3CDTF">2017-10-14T12:15:08Z</dcterms:modified>
</cp:coreProperties>
</file>